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8BAE-F73E-45E3-8D67-BB66C535F6B1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43F3-3FBF-4F4F-9A7A-503EE511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77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8BAE-F73E-45E3-8D67-BB66C535F6B1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43F3-3FBF-4F4F-9A7A-503EE511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56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8BAE-F73E-45E3-8D67-BB66C535F6B1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43F3-3FBF-4F4F-9A7A-503EE511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54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8BAE-F73E-45E3-8D67-BB66C535F6B1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43F3-3FBF-4F4F-9A7A-503EE511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724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8BAE-F73E-45E3-8D67-BB66C535F6B1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43F3-3FBF-4F4F-9A7A-503EE511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387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8BAE-F73E-45E3-8D67-BB66C535F6B1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43F3-3FBF-4F4F-9A7A-503EE511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870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8BAE-F73E-45E3-8D67-BB66C535F6B1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43F3-3FBF-4F4F-9A7A-503EE511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748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8BAE-F73E-45E3-8D67-BB66C535F6B1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43F3-3FBF-4F4F-9A7A-503EE511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6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8BAE-F73E-45E3-8D67-BB66C535F6B1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43F3-3FBF-4F4F-9A7A-503EE511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57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8BAE-F73E-45E3-8D67-BB66C535F6B1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43F3-3FBF-4F4F-9A7A-503EE511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003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58BAE-F73E-45E3-8D67-BB66C535F6B1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43F3-3FBF-4F4F-9A7A-503EE511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55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58BAE-F73E-45E3-8D67-BB66C535F6B1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D43F3-3FBF-4F4F-9A7A-503EE5112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44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320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737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13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3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9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690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695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819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294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538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953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8327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108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34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013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205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336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366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2617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394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112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437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22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8706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0508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3889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602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397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3358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42" y="0"/>
            <a:ext cx="121242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219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6456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459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161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7566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2205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4265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7535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8486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426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1089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1233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5866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6006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18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208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85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7241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820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98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437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65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331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0</Words>
  <Application>Microsoft Office PowerPoint</Application>
  <PresentationFormat>Widescreen</PresentationFormat>
  <Paragraphs>0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Windows User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abel solomon</dc:creator>
  <cp:lastModifiedBy>abel solomon</cp:lastModifiedBy>
  <cp:revision>7</cp:revision>
  <dcterms:created xsi:type="dcterms:W3CDTF">2024-10-14T11:14:08Z</dcterms:created>
  <dcterms:modified xsi:type="dcterms:W3CDTF">2024-10-14T12:00:21Z</dcterms:modified>
</cp:coreProperties>
</file>