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27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1" r:id="rId19"/>
    <p:sldId id="322" r:id="rId20"/>
    <p:sldId id="323" r:id="rId21"/>
    <p:sldId id="324" r:id="rId22"/>
    <p:sldId id="325" r:id="rId23"/>
    <p:sldId id="326" r:id="rId24"/>
    <p:sldId id="320" r:id="rId25"/>
    <p:sldId id="304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6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1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6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7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054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62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2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7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3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66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A2977-B2F0-4387-9576-6834C64474F8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48D6E-09D3-4C08-B07A-53C051C3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84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63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371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66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169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32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039168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19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72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09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3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5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1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54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45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048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979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893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01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610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7705"/>
            <a:ext cx="12192000" cy="293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05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74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672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79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6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16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481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50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535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413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06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4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0" y="0"/>
            <a:ext cx="12306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98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35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7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30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30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79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41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0</Words>
  <Application>Microsoft Office PowerPoint</Application>
  <PresentationFormat>Widescreen</PresentationFormat>
  <Paragraphs>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abel solomon</dc:creator>
  <cp:lastModifiedBy>abel solomon</cp:lastModifiedBy>
  <cp:revision>18</cp:revision>
  <dcterms:created xsi:type="dcterms:W3CDTF">2023-11-05T11:12:57Z</dcterms:created>
  <dcterms:modified xsi:type="dcterms:W3CDTF">2024-10-06T14:20:25Z</dcterms:modified>
</cp:coreProperties>
</file>