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5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7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77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60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7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7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0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18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7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99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0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0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359C2-A888-41FB-9F29-1A2DA16AFF0C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E30E1-CEAB-4DE4-963C-30C9676011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5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70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51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18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94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7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35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30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65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524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94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05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18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69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5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9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00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88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45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abel solomon</dc:creator>
  <cp:lastModifiedBy>abel solomon</cp:lastModifiedBy>
  <cp:revision>4</cp:revision>
  <dcterms:created xsi:type="dcterms:W3CDTF">2024-10-10T10:12:41Z</dcterms:created>
  <dcterms:modified xsi:type="dcterms:W3CDTF">2025-10-09T07:23:58Z</dcterms:modified>
</cp:coreProperties>
</file>